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D859-0877-4F46-9E19-BFC349B829E9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89B4-C207-554D-B211-B641856C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iversity Council March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1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Council March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2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5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Council March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Council March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Council March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5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Council March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2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Council March 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Chester</dc:creator>
  <cp:lastModifiedBy>Matthew Adam Lawrence</cp:lastModifiedBy>
  <cp:revision>1</cp:revision>
  <dcterms:created xsi:type="dcterms:W3CDTF">2013-03-20T10:28:46Z</dcterms:created>
  <dcterms:modified xsi:type="dcterms:W3CDTF">2013-03-20T19:17:06Z</dcterms:modified>
</cp:coreProperties>
</file>